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77"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689" autoAdjust="0"/>
  </p:normalViewPr>
  <p:slideViewPr>
    <p:cSldViewPr snapToGrid="0" snapToObjects="1">
      <p:cViewPr varScale="1">
        <p:scale>
          <a:sx n="81" d="100"/>
          <a:sy n="81"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01/11/22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411803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11/1/22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7231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470</TotalTime>
  <Words>753</Words>
  <Application>Microsoft Macintosh PowerPoint</Application>
  <PresentationFormat>Widescreen</PresentationFormat>
  <Paragraphs>166</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Baloum,Nadiem N.</cp:lastModifiedBy>
  <cp:revision>20</cp:revision>
  <dcterms:created xsi:type="dcterms:W3CDTF">2022-04-09T16:09:00Z</dcterms:created>
  <dcterms:modified xsi:type="dcterms:W3CDTF">2022-11-01T14:56:59Z</dcterms:modified>
</cp:coreProperties>
</file>